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57" r:id="rId12"/>
    <p:sldId id="25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  <a:srgbClr val="66FF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FA58-2ED4-4CDA-88D8-B2C82AB68AF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ED-B0D8-4CAF-8BE5-FDC8E1F63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FA58-2ED4-4CDA-88D8-B2C82AB68AF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ED-B0D8-4CAF-8BE5-FDC8E1F63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FA58-2ED4-4CDA-88D8-B2C82AB68AF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ED-B0D8-4CAF-8BE5-FDC8E1F63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FA58-2ED4-4CDA-88D8-B2C82AB68AF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ED-B0D8-4CAF-8BE5-FDC8E1F63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FA58-2ED4-4CDA-88D8-B2C82AB68AF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ED-B0D8-4CAF-8BE5-FDC8E1F63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FA58-2ED4-4CDA-88D8-B2C82AB68AF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ED-B0D8-4CAF-8BE5-FDC8E1F63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FA58-2ED4-4CDA-88D8-B2C82AB68AF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ED-B0D8-4CAF-8BE5-FDC8E1F63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FA58-2ED4-4CDA-88D8-B2C82AB68AF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ED-B0D8-4CAF-8BE5-FDC8E1F63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FA58-2ED4-4CDA-88D8-B2C82AB68AF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ED-B0D8-4CAF-8BE5-FDC8E1F63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FA58-2ED4-4CDA-88D8-B2C82AB68AF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ED-B0D8-4CAF-8BE5-FDC8E1F63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FA58-2ED4-4CDA-88D8-B2C82AB68AF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ED-B0D8-4CAF-8BE5-FDC8E1F63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2FA58-2ED4-4CDA-88D8-B2C82AB68AF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F15ED-B0D8-4CAF-8BE5-FDC8E1F63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8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21007900">
            <a:off x="2500298" y="1785926"/>
            <a:ext cx="5286412" cy="19288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Книги-юбиляры 2015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Tm="5141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-ves-golos-podarohnoe-izdanie-53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736"/>
            <a:ext cx="3000396" cy="39257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642918"/>
            <a:ext cx="1409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85 лет</a:t>
            </a:r>
            <a:endParaRPr lang="ru-RU" sz="3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357298"/>
            <a:ext cx="1409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80 лет</a:t>
            </a:r>
            <a:endParaRPr lang="ru-RU" sz="3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278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142852"/>
            <a:ext cx="2214578" cy="3543325"/>
          </a:xfrm>
          <a:prstGeom prst="rect">
            <a:avLst/>
          </a:prstGeom>
        </p:spPr>
      </p:pic>
      <p:pic>
        <p:nvPicPr>
          <p:cNvPr id="7" name="Рисунок 6" descr="imgh107923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77796E"/>
              </a:clrFrom>
              <a:clrTo>
                <a:srgbClr val="77796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3786190"/>
            <a:ext cx="4038723" cy="28069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72396" y="5929330"/>
            <a:ext cx="1409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75 лет</a:t>
            </a:r>
            <a:endParaRPr lang="ru-RU" sz="3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814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571744"/>
            <a:ext cx="13573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70 лет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b17073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2286016" cy="356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822710_sbig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3643290"/>
            <a:ext cx="3214710" cy="3214710"/>
          </a:xfrm>
          <a:prstGeom prst="rect">
            <a:avLst/>
          </a:prstGeom>
        </p:spPr>
      </p:pic>
      <p:pic>
        <p:nvPicPr>
          <p:cNvPr id="7" name="Рисунок 6" descr="10046528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279234"/>
            <a:ext cx="1857388" cy="3377070"/>
          </a:xfrm>
          <a:prstGeom prst="rect">
            <a:avLst/>
          </a:prstGeom>
        </p:spPr>
      </p:pic>
      <p:pic>
        <p:nvPicPr>
          <p:cNvPr id="11" name="Рисунок 10" descr="d4ca97a43c5b0cc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723" y="1428736"/>
            <a:ext cx="2555695" cy="37862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358082" y="5643578"/>
            <a:ext cx="1276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 лет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8578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2543929_Za_dal_yu_dal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571744"/>
            <a:ext cx="2373355" cy="3571900"/>
          </a:xfrm>
          <a:prstGeom prst="rect">
            <a:avLst/>
          </a:prstGeom>
        </p:spPr>
      </p:pic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928670"/>
            <a:ext cx="2761488" cy="4288536"/>
          </a:xfrm>
          <a:prstGeom prst="rect">
            <a:avLst/>
          </a:prstGeom>
        </p:spPr>
      </p:pic>
      <p:pic>
        <p:nvPicPr>
          <p:cNvPr id="5" name="Рисунок 4" descr="B2890158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14290"/>
            <a:ext cx="2690818" cy="42784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1500174"/>
            <a:ext cx="1409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55 </a:t>
            </a:r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214290"/>
            <a:ext cx="1409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 </a:t>
            </a:r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4786322"/>
            <a:ext cx="1409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 </a:t>
            </a:r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848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bgorodrulogo_559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42852"/>
            <a:ext cx="8572560" cy="6429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438" y="2643182"/>
            <a:ext cx="19288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Человек читающий – ценность </a:t>
            </a:r>
            <a:r>
              <a:rPr lang="en-US" sz="3200" b="1" i="1" dirty="0" smtClean="0">
                <a:solidFill>
                  <a:srgbClr val="FF0000"/>
                </a:solidFill>
                <a:latin typeface="Monotype Corsiva" pitchFamily="66" charset="0"/>
              </a:rPr>
              <a:t>XXI 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века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5500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786190"/>
            <a:ext cx="1560297" cy="5359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410 лет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66124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247447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 descr="b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2214554"/>
            <a:ext cx="2852970" cy="3929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3500430" y="1357298"/>
            <a:ext cx="1560297" cy="5359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260 лет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92886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85728"/>
            <a:ext cx="2593680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929454" y="4572008"/>
            <a:ext cx="1560297" cy="5359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240 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лет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631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636"/>
            <a:ext cx="23574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225 лет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radishev_puteshestvi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2857500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31578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56" y="2285992"/>
            <a:ext cx="2922918" cy="40102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Noname__ivengo_199058_35828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1298" y="357166"/>
            <a:ext cx="3152702" cy="4214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 rot="20257771">
            <a:off x="6496198" y="5002120"/>
            <a:ext cx="1643074" cy="6759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195 лет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073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857892"/>
            <a:ext cx="2098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180 лет</a:t>
            </a:r>
            <a:endParaRPr lang="ru-RU" sz="3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maskarad_57177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643050"/>
            <a:ext cx="2610235" cy="4071966"/>
          </a:xfrm>
          <a:prstGeom prst="rect">
            <a:avLst/>
          </a:prstGeom>
        </p:spPr>
      </p:pic>
      <p:pic>
        <p:nvPicPr>
          <p:cNvPr id="6" name="Рисунок 5" descr="Герой_нашего_времени_2006_книга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28603"/>
            <a:ext cx="3002228" cy="40980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86182" y="4714884"/>
            <a:ext cx="2098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175 лет</a:t>
            </a:r>
            <a:endParaRPr lang="ru-RU" sz="3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Рисунок 8" descr="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643050"/>
            <a:ext cx="2688231" cy="41910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29454" y="6000768"/>
            <a:ext cx="2098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170 лет</a:t>
            </a:r>
            <a:endParaRPr lang="ru-RU" sz="3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442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72074"/>
            <a:ext cx="2643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160 лет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1142984"/>
            <a:ext cx="2643609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155 лет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389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61535">
            <a:off x="3619366" y="2547754"/>
            <a:ext cx="2791796" cy="3625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ocket-slassicrud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785794"/>
            <a:ext cx="2757492" cy="4347397"/>
          </a:xfrm>
          <a:prstGeom prst="rect">
            <a:avLst/>
          </a:prstGeom>
        </p:spPr>
      </p:pic>
      <p:pic>
        <p:nvPicPr>
          <p:cNvPr id="8" name="Рисунок 7" descr="1266269878_1266246235_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2379">
            <a:off x="6064797" y="2544067"/>
            <a:ext cx="2550336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10781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7752" y="214290"/>
            <a:ext cx="31337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140 лет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c1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2650131" cy="4429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1714488"/>
            <a:ext cx="2857520" cy="44217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istoriya-odnogo-gorod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2285992"/>
            <a:ext cx="2983847" cy="43862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</p:cSld>
  <p:clrMapOvr>
    <a:masterClrMapping/>
  </p:clrMapOvr>
  <p:transition advTm="8156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4786322"/>
            <a:ext cx="19674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135 лет</a:t>
            </a:r>
            <a:endParaRPr lang="ru-RU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1399299823_108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6896">
            <a:off x="595958" y="598057"/>
            <a:ext cx="2396926" cy="3876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_82509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1975">
            <a:off x="2980534" y="631588"/>
            <a:ext cx="2650774" cy="4052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B6067777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2410294"/>
            <a:ext cx="2573800" cy="41952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58016" y="1500174"/>
            <a:ext cx="19674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130 лет</a:t>
            </a:r>
            <a:endParaRPr lang="ru-RU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567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estonos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928670"/>
            <a:ext cx="3286148" cy="49073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16438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115 лет</a:t>
            </a:r>
            <a:endParaRPr lang="ru-RU" sz="3600" b="1" cap="none" spc="0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05816105.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928670"/>
            <a:ext cx="3155240" cy="49482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15206" y="6000768"/>
            <a:ext cx="16438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лет</a:t>
            </a:r>
            <a:endParaRPr lang="ru-RU" sz="3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640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035786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14290"/>
            <a:ext cx="2170082" cy="3429024"/>
          </a:xfrm>
          <a:prstGeom prst="rect">
            <a:avLst/>
          </a:prstGeom>
        </p:spPr>
      </p:pic>
      <p:pic>
        <p:nvPicPr>
          <p:cNvPr id="3" name="Рисунок 2" descr="cay39na57z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142851"/>
            <a:ext cx="1918197" cy="3565421"/>
          </a:xfrm>
          <a:prstGeom prst="rect">
            <a:avLst/>
          </a:prstGeom>
        </p:spPr>
      </p:pic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000504"/>
            <a:ext cx="3524243" cy="26431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9058" y="1000108"/>
            <a:ext cx="26366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 лет</a:t>
            </a:r>
            <a:endParaRPr lang="ru-RU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9312030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46278">
            <a:off x="454966" y="2963684"/>
            <a:ext cx="2214578" cy="3513797"/>
          </a:xfrm>
          <a:prstGeom prst="rect">
            <a:avLst/>
          </a:prstGeom>
        </p:spPr>
      </p:pic>
      <p:pic>
        <p:nvPicPr>
          <p:cNvPr id="2" name="Рисунок 1" descr="26386_39378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tretch>
            <a:fillRect/>
          </a:stretch>
        </p:blipFill>
        <p:spPr>
          <a:xfrm rot="731961">
            <a:off x="2831557" y="2996895"/>
            <a:ext cx="2357454" cy="33871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421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6|1.1|2.3|3.4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7|3.6|3|2.5|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7|4|4.5|1.5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8|1.2|1.1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2.2|2.2|1.9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|2.2|1.3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2.5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8|3.3|1.5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|4.5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2.3|2.9|2.9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9|3.6|2.4|2|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56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lfsibgtu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155</cp:revision>
  <dcterms:created xsi:type="dcterms:W3CDTF">2015-04-02T03:51:39Z</dcterms:created>
  <dcterms:modified xsi:type="dcterms:W3CDTF">2015-04-08T10:19:08Z</dcterms:modified>
</cp:coreProperties>
</file>